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077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4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92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04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58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94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00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77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71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08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6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694F6-FD7F-4A34-B529-0CBEB01B1530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8F5C-69A1-43E9-BFCF-471FECECA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32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enough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3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900238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verb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728" y="1643050"/>
            <a:ext cx="669232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have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enough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energy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do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anything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day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5 Imagen" descr="sudand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356" y="3939005"/>
            <a:ext cx="1309695" cy="1309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60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900238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something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correct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amount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714876" y="1857364"/>
            <a:ext cx="392909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earn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u="sng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enough</a:t>
            </a:r>
            <a:r>
              <a:rPr lang="es-ES" sz="5400" b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u="sng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money</a:t>
            </a:r>
            <a:r>
              <a:rPr lang="es-ES" sz="5400" b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for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the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whole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family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5 Imagen" descr="presumid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500438"/>
            <a:ext cx="1300170" cy="13001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60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1900238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Adjective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3042" y="4357694"/>
            <a:ext cx="62636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think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place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big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u="sng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enough</a:t>
            </a:r>
            <a:r>
              <a:rPr lang="es-ES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</a:t>
            </a:r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5 Imagen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571612"/>
            <a:ext cx="3500430" cy="262532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2698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3143272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often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infinitive</a:t>
            </a:r>
            <a:r>
              <a:rPr lang="es-MX" sz="2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after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phrases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I’ve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got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things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today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mean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really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beautiful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strike="sngStrike" dirty="0" err="1" smtClean="0">
                <a:latin typeface="Arial" pitchFamily="34" charset="0"/>
                <a:cs typeface="Arial" pitchFamily="34" charset="0"/>
              </a:rPr>
              <a:t>beautiful</a:t>
            </a:r>
            <a:r>
              <a:rPr lang="es-MX" sz="2800" strike="sngStrike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800" strike="sngStrik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Workbook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Cambridge, London. Cambridge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>
                <a:latin typeface="Arial" pitchFamily="34" charset="0"/>
                <a:cs typeface="Arial" pitchFamily="34" charset="0"/>
              </a:rPr>
              <a:t>Redston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C.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Teacher’s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Press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Dooley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Coursebook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2.Newbury,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Dooley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Workbook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2.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Newbury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err="1">
                <a:latin typeface="Arial" pitchFamily="34" charset="0"/>
                <a:cs typeface="Arial" pitchFamily="34" charset="0"/>
              </a:rPr>
              <a:t>Broukal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M. (2004).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Grammar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Form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and </a:t>
            </a:r>
            <a:r>
              <a:rPr lang="es-ES" sz="2000" dirty="0" err="1">
                <a:latin typeface="Arial" pitchFamily="34" charset="0"/>
                <a:cs typeface="Arial" pitchFamily="34" charset="0"/>
              </a:rPr>
              <a:t>Function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1. New York. McGraw Hill.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enough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presentation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shows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forms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can use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say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more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exact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amount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something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La siguiente presentación muestra algunas de las formas que podemos utilizar para decir que tenemos más de lo que deseamos, menos de lo que deseamos o la cantidad correcta de algo que deseamos.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60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6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enough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adjective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noun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Demasiado, suficiente, adjetivo, sustantivo.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06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hará énfasis del objeto del que se habla y no del sujeto que ejecuta la acción.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expresar y solicitar opiniones e impresiones, podrá contar una historia con sus propias palabras así como sus intenciones, propósitos, expresar obligaciones y necesidades.</a:t>
            </a: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9: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Life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isn’t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perfect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Al término de la unidad, el alumno será capaz de hablar acerca de situaciones hipotéticas, de comprender modismos y de hacer invitaciones.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8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683979"/>
            <a:ext cx="84190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1.3	Hablar de lo que es suficiente o está de más.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amount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identify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nouns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countable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uncountable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use of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words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expressions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and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enough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commonly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</a:t>
            </a:r>
            <a:endParaRPr lang="es-MX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0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7200" y="785794"/>
            <a:ext cx="8229600" cy="19002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use </a:t>
            </a:r>
            <a:r>
              <a:rPr lang="es-MX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too, too much, 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s-MX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 many 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say something is </a:t>
            </a:r>
            <a:r>
              <a:rPr lang="es-MX" sz="28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than we want.</a:t>
            </a:r>
          </a:p>
          <a:p>
            <a:pPr algn="just"/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this case we use </a:t>
            </a:r>
            <a:r>
              <a:rPr lang="es-MX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 + adjective</a:t>
            </a:r>
            <a:r>
              <a:rPr lang="es-MX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Imagen" descr="i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929066"/>
            <a:ext cx="1795471" cy="928692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2786050" y="3571876"/>
            <a:ext cx="59613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i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wish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not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to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feel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u="sng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too</a:t>
            </a:r>
            <a:r>
              <a:rPr lang="es-ES" sz="54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 </a:t>
            </a:r>
            <a:r>
              <a:rPr lang="es-ES" sz="5400" b="1" u="sng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bad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ndalus" pitchFamily="2" charset="-78"/>
                <a:cs typeface="Andalus" pitchFamily="2" charset="-78"/>
              </a:rPr>
              <a:t>.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368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h... de trabaj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24" y="1857364"/>
            <a:ext cx="571500" cy="457200"/>
          </a:xfrm>
          <a:prstGeom prst="rect">
            <a:avLst/>
          </a:prstGeom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071810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Too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many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+ </a:t>
            </a: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countable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noun</a:t>
            </a: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6" name="5 Imagen" descr="journalis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7" y="4500570"/>
            <a:ext cx="728959" cy="71438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571604" y="4214818"/>
            <a:ext cx="62595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I’ve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always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got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too</a:t>
            </a:r>
            <a:r>
              <a:rPr lang="es-ES" sz="5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many</a:t>
            </a:r>
            <a:r>
              <a:rPr lang="es-ES" sz="54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u="sng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things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do.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200" y="78579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Too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much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uncountable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noun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-43749" y="1643050"/>
            <a:ext cx="840196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He’s</a:t>
            </a:r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got</a:t>
            </a:r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u="sng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too</a:t>
            </a:r>
            <a:r>
              <a:rPr lang="es-ES" sz="4400" b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u="sng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much</a:t>
            </a:r>
            <a:r>
              <a:rPr lang="es-ES" sz="4400" b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u="sng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work</a:t>
            </a:r>
            <a:r>
              <a:rPr lang="es-ES" sz="4400" b="1" u="sng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s-ES" sz="4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</a:t>
            </a:r>
            <a:r>
              <a:rPr lang="es-E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do.</a:t>
            </a:r>
            <a:endParaRPr lang="es-E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1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2643206"/>
          </a:xfrm>
        </p:spPr>
        <p:txBody>
          <a:bodyPr>
            <a:normAutofit/>
          </a:bodyPr>
          <a:lstStyle/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say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something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less</a:t>
            </a:r>
            <a:r>
              <a:rPr lang="es-MX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than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want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adjective</a:t>
            </a:r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es-MX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enough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b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071810"/>
            <a:ext cx="1943100" cy="189547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3143240" y="3500438"/>
            <a:ext cx="57150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She’s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not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u="sng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old</a:t>
            </a:r>
            <a:r>
              <a:rPr lang="es-ES" sz="5400" b="1" u="sng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u="sng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enough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</a:t>
            </a:r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s-E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talk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92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566</Words>
  <Application>Microsoft Office PowerPoint</Application>
  <PresentationFormat>Presentación en pantalla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ZIMAPAN</dc:creator>
  <cp:lastModifiedBy>Alumno(a)</cp:lastModifiedBy>
  <cp:revision>11</cp:revision>
  <dcterms:created xsi:type="dcterms:W3CDTF">2014-03-14T14:40:49Z</dcterms:created>
  <dcterms:modified xsi:type="dcterms:W3CDTF">2014-03-15T00:13:49Z</dcterms:modified>
</cp:coreProperties>
</file>